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F3B1785-B43B-4FD5-80A8-6B4F8E351AC1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CBCE6C-BB85-4FCC-9E1E-797B12A6E6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Chapter 5.1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Les sports et les </a:t>
            </a:r>
            <a:r>
              <a:rPr lang="en-US" sz="3200" dirty="0" err="1" smtClean="0">
                <a:latin typeface="Comic Sans MS" pitchFamily="66" charset="0"/>
              </a:rPr>
              <a:t>passe</a:t>
            </a:r>
            <a:r>
              <a:rPr lang="en-US" sz="3200" dirty="0" smtClean="0">
                <a:latin typeface="Comic Sans MS" pitchFamily="66" charset="0"/>
              </a:rPr>
              <a:t>-temps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L’hiver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Le </a:t>
            </a:r>
            <a:r>
              <a:rPr lang="en-US" sz="2400" dirty="0" err="1" smtClean="0">
                <a:latin typeface="Comic Sans MS" pitchFamily="66" charset="0"/>
              </a:rPr>
              <a:t>printemps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err="1" smtClean="0">
                <a:latin typeface="Comic Sans MS" pitchFamily="66" charset="0"/>
              </a:rPr>
              <a:t>L’été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err="1" smtClean="0">
                <a:latin typeface="Comic Sans MS" pitchFamily="66" charset="0"/>
              </a:rPr>
              <a:t>L’automne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Les </a:t>
            </a:r>
            <a:r>
              <a:rPr lang="en-US" dirty="0" err="1" smtClean="0">
                <a:latin typeface="Comic Sans MS" pitchFamily="66" charset="0"/>
              </a:rPr>
              <a:t>Saisons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En hiver</a:t>
            </a:r>
          </a:p>
          <a:p>
            <a:r>
              <a:rPr lang="en-US" sz="2400" dirty="0" smtClean="0">
                <a:latin typeface="Comic Sans MS" pitchFamily="66" charset="0"/>
              </a:rPr>
              <a:t>Au </a:t>
            </a:r>
            <a:r>
              <a:rPr lang="en-US" sz="2400" dirty="0" err="1" smtClean="0">
                <a:latin typeface="Comic Sans MS" pitchFamily="66" charset="0"/>
              </a:rPr>
              <a:t>printemps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En </a:t>
            </a:r>
            <a:r>
              <a:rPr lang="en-US" sz="2400" dirty="0" err="1" smtClean="0">
                <a:latin typeface="Comic Sans MS" pitchFamily="66" charset="0"/>
              </a:rPr>
              <a:t>été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En </a:t>
            </a:r>
            <a:r>
              <a:rPr lang="en-US" sz="2400" dirty="0" err="1" smtClean="0">
                <a:latin typeface="Comic Sans MS" pitchFamily="66" charset="0"/>
              </a:rPr>
              <a:t>automne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86325"/>
            <a:ext cx="135255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5014592"/>
            <a:ext cx="1104900" cy="1489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75" y="5293528"/>
            <a:ext cx="1600200" cy="1132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3609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Faire du ski</a:t>
            </a:r>
          </a:p>
          <a:p>
            <a:r>
              <a:rPr lang="en-US" sz="2000" dirty="0" smtClean="0">
                <a:latin typeface="Comic Sans MS" pitchFamily="66" charset="0"/>
              </a:rPr>
              <a:t>Faire du </a:t>
            </a:r>
            <a:r>
              <a:rPr lang="en-US" sz="2000" dirty="0" err="1" smtClean="0">
                <a:latin typeface="Comic Sans MS" pitchFamily="66" charset="0"/>
              </a:rPr>
              <a:t>patin</a:t>
            </a:r>
            <a:r>
              <a:rPr lang="en-US" sz="2000" dirty="0" smtClean="0">
                <a:latin typeface="Comic Sans MS" pitchFamily="66" charset="0"/>
              </a:rPr>
              <a:t> à glace</a:t>
            </a:r>
          </a:p>
          <a:p>
            <a:r>
              <a:rPr lang="en-US" sz="2000" dirty="0" smtClean="0">
                <a:latin typeface="Comic Sans MS" pitchFamily="66" charset="0"/>
              </a:rPr>
              <a:t>Faire du surf</a:t>
            </a:r>
          </a:p>
          <a:p>
            <a:r>
              <a:rPr lang="en-US" sz="2000" dirty="0" smtClean="0">
                <a:latin typeface="Comic Sans MS" pitchFamily="66" charset="0"/>
              </a:rPr>
              <a:t>Faire du </a:t>
            </a:r>
            <a:r>
              <a:rPr lang="en-US" sz="2000" dirty="0" err="1" smtClean="0">
                <a:latin typeface="Comic Sans MS" pitchFamily="66" charset="0"/>
              </a:rPr>
              <a:t>vélo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Faire du jogging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Comic Sans MS" pitchFamily="66" charset="0"/>
              </a:rPr>
              <a:t>Faire de la photo</a:t>
            </a:r>
          </a:p>
          <a:p>
            <a:r>
              <a:rPr lang="en-US" sz="2000" dirty="0" smtClean="0">
                <a:latin typeface="Comic Sans MS" pitchFamily="66" charset="0"/>
              </a:rPr>
              <a:t>Faire du skate-board</a:t>
            </a:r>
          </a:p>
          <a:p>
            <a:r>
              <a:rPr lang="en-US" sz="2000" dirty="0" smtClean="0">
                <a:latin typeface="Comic Sans MS" pitchFamily="66" charset="0"/>
              </a:rPr>
              <a:t>Faire du </a:t>
            </a:r>
            <a:r>
              <a:rPr lang="en-US" sz="2000" dirty="0" err="1" smtClean="0">
                <a:latin typeface="Comic Sans MS" pitchFamily="66" charset="0"/>
              </a:rPr>
              <a:t>théâtre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Faire de la </a:t>
            </a:r>
            <a:r>
              <a:rPr lang="en-US" sz="2000" dirty="0" err="1" smtClean="0">
                <a:latin typeface="Comic Sans MS" pitchFamily="66" charset="0"/>
              </a:rPr>
              <a:t>vidéo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Faire de </a:t>
            </a:r>
            <a:r>
              <a:rPr lang="en-US" sz="2000" dirty="0" err="1" smtClean="0">
                <a:latin typeface="Comic Sans MS" pitchFamily="66" charset="0"/>
              </a:rPr>
              <a:t>l’athlétisme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Faire de </a:t>
            </a:r>
            <a:r>
              <a:rPr lang="en-US" sz="2000" dirty="0" err="1" smtClean="0">
                <a:latin typeface="Comic Sans MS" pitchFamily="66" charset="0"/>
              </a:rPr>
              <a:t>l’aérobic</a:t>
            </a:r>
            <a:endParaRPr lang="en-US" sz="2000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Jouer</a:t>
            </a:r>
            <a:r>
              <a:rPr lang="en-US" sz="2000" dirty="0" smtClean="0">
                <a:latin typeface="Comic Sans MS" pitchFamily="66" charset="0"/>
              </a:rPr>
              <a:t> au basket-ball</a:t>
            </a:r>
          </a:p>
          <a:p>
            <a:r>
              <a:rPr lang="en-US" sz="2000" dirty="0" err="1" smtClean="0">
                <a:latin typeface="Comic Sans MS" pitchFamily="66" charset="0"/>
              </a:rPr>
              <a:t>Jouer</a:t>
            </a:r>
            <a:r>
              <a:rPr lang="en-US" sz="2000" dirty="0" smtClean="0">
                <a:latin typeface="Comic Sans MS" pitchFamily="66" charset="0"/>
              </a:rPr>
              <a:t> au volley</a:t>
            </a:r>
          </a:p>
          <a:p>
            <a:r>
              <a:rPr lang="en-US" sz="2000" dirty="0" err="1" smtClean="0">
                <a:latin typeface="Comic Sans MS" pitchFamily="66" charset="0"/>
              </a:rPr>
              <a:t>Jouer</a:t>
            </a:r>
            <a:r>
              <a:rPr lang="en-US" sz="2000" dirty="0" smtClean="0">
                <a:latin typeface="Comic Sans MS" pitchFamily="66" charset="0"/>
              </a:rPr>
              <a:t> au hockey</a:t>
            </a:r>
          </a:p>
          <a:p>
            <a:r>
              <a:rPr lang="en-US" sz="2000" dirty="0" err="1" smtClean="0">
                <a:latin typeface="Comic Sans MS" pitchFamily="66" charset="0"/>
              </a:rPr>
              <a:t>Jouer</a:t>
            </a:r>
            <a:r>
              <a:rPr lang="en-US" sz="2000" dirty="0" smtClean="0">
                <a:latin typeface="Comic Sans MS" pitchFamily="66" charset="0"/>
              </a:rPr>
              <a:t> de la </a:t>
            </a:r>
            <a:r>
              <a:rPr lang="en-US" sz="2000" dirty="0" err="1" smtClean="0">
                <a:latin typeface="Comic Sans MS" pitchFamily="66" charset="0"/>
              </a:rPr>
              <a:t>batterie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Jouer</a:t>
            </a:r>
            <a:r>
              <a:rPr lang="en-US" dirty="0" smtClean="0">
                <a:latin typeface="Comic Sans MS" pitchFamily="66" charset="0"/>
              </a:rPr>
              <a:t> de la </a:t>
            </a:r>
            <a:r>
              <a:rPr lang="en-US" dirty="0" err="1" smtClean="0">
                <a:latin typeface="Comic Sans MS" pitchFamily="66" charset="0"/>
              </a:rPr>
              <a:t>guitare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Jouer</a:t>
            </a:r>
            <a:r>
              <a:rPr lang="en-US" dirty="0" smtClean="0">
                <a:latin typeface="Comic Sans MS" pitchFamily="66" charset="0"/>
              </a:rPr>
              <a:t> à des </a:t>
            </a:r>
            <a:r>
              <a:rPr lang="en-US" dirty="0" err="1" smtClean="0">
                <a:latin typeface="Comic Sans MS" pitchFamily="66" charset="0"/>
              </a:rPr>
              <a:t>jeux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vidéo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Jouer</a:t>
            </a:r>
            <a:r>
              <a:rPr lang="en-US" dirty="0" smtClean="0">
                <a:latin typeface="Comic Sans MS" pitchFamily="66" charset="0"/>
              </a:rPr>
              <a:t> du piano</a:t>
            </a:r>
          </a:p>
          <a:p>
            <a:r>
              <a:rPr lang="en-US" dirty="0" err="1" smtClean="0">
                <a:latin typeface="Comic Sans MS" pitchFamily="66" charset="0"/>
              </a:rPr>
              <a:t>Jouer</a:t>
            </a:r>
            <a:r>
              <a:rPr lang="en-US" dirty="0" smtClean="0">
                <a:latin typeface="Comic Sans MS" pitchFamily="66" charset="0"/>
              </a:rPr>
              <a:t> au tennis</a:t>
            </a:r>
          </a:p>
        </p:txBody>
      </p:sp>
    </p:spTree>
    <p:extLst>
      <p:ext uri="{BB962C8B-B14F-4D97-AF65-F5344CB8AC3E}">
        <p14:creationId xmlns:p14="http://schemas.microsoft.com/office/powerpoint/2010/main" val="19967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Le </a:t>
            </a:r>
            <a:r>
              <a:rPr lang="en-US" sz="2000" dirty="0" err="1" smtClean="0">
                <a:latin typeface="Comic Sans MS" pitchFamily="66" charset="0"/>
              </a:rPr>
              <a:t>caméscope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err="1" smtClean="0">
                <a:latin typeface="Comic Sans MS" pitchFamily="66" charset="0"/>
              </a:rPr>
              <a:t>L’appareil</a:t>
            </a:r>
            <a:r>
              <a:rPr lang="en-US" sz="2000" dirty="0" smtClean="0">
                <a:latin typeface="Comic Sans MS" pitchFamily="66" charset="0"/>
              </a:rPr>
              <a:t>-photo</a:t>
            </a:r>
          </a:p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raquette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Les skis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Le </a:t>
            </a:r>
            <a:r>
              <a:rPr lang="en-US" sz="2000" dirty="0" err="1" smtClean="0">
                <a:latin typeface="Comic Sans MS" pitchFamily="66" charset="0"/>
              </a:rPr>
              <a:t>casque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saison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Le </a:t>
            </a:r>
            <a:r>
              <a:rPr lang="en-US" sz="2000" dirty="0" err="1" smtClean="0">
                <a:latin typeface="Comic Sans MS" pitchFamily="66" charset="0"/>
              </a:rPr>
              <a:t>mois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Le jour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102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Comic Sans MS</vt:lpstr>
      <vt:lpstr>Garamond</vt:lpstr>
      <vt:lpstr>Wingdings</vt:lpstr>
      <vt:lpstr>Couture</vt:lpstr>
      <vt:lpstr>Chapter 5.1</vt:lpstr>
      <vt:lpstr>Les Saisons</vt:lpstr>
      <vt:lpstr>PowerPoint Presentation</vt:lpstr>
      <vt:lpstr>PowerPoint Presentation</vt:lpstr>
      <vt:lpstr>PowerPoint Presentation</vt:lpstr>
    </vt:vector>
  </TitlesOfParts>
  <Company>Washington Township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5.1</dc:title>
  <dc:creator>Patricia Cedrone</dc:creator>
  <cp:lastModifiedBy>Patricia Cedrone</cp:lastModifiedBy>
  <cp:revision>9</cp:revision>
  <dcterms:created xsi:type="dcterms:W3CDTF">2014-02-18T16:24:40Z</dcterms:created>
  <dcterms:modified xsi:type="dcterms:W3CDTF">2016-03-17T14:17:00Z</dcterms:modified>
</cp:coreProperties>
</file>